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748D6-0470-5E63-46D5-63B2B0D80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20A85A-9BCC-ED47-410C-2B0AD53EB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9427D2-6134-C7A8-7EF0-C7B4F0B0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78F32C-156A-C81F-3387-5DDC59DE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C0C29C-9F48-5E54-44F8-BBD67CCB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7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EC243-FB7C-82C9-9EEA-C46DEC11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C2ECF9-313C-280F-643D-62668B920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D2115D-E847-FF27-5DCF-C82879F1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91A38F-2470-382C-3724-2072521E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23AF2E-388E-C8F6-B987-B85DCA3B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70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8F427A-899C-F2DE-ED7E-4BF663879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47A447-9B13-B472-8ACC-68EDA7569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9BFC14-6B13-0253-77CE-8D7E869C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0306CC-5DCC-12E2-4252-45397FB5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B4F3E1-C04F-25D0-467F-56572287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6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651C2C-3AB4-4727-036E-C5BC241D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5460F1-E14C-E7B6-835A-F978D8365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36602F-8B11-528F-49EB-8CAADA97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8619A9-F11E-F8E4-5AFA-E6CDF11B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4B432C-CC2F-AC6B-C5AC-F14BB571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37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137784-1373-ED0C-232E-E06854A7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DC5071-D35C-9152-A088-F4D06D666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220AC6-9ED7-696C-2686-25861E2B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0684E4-19EE-AF3E-65E0-A4BC786D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C7A31D-C3E8-8CEA-05D9-EE5A89CE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37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D8D845-1296-55D0-118B-DCA57E40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7A52D5-237F-0AB1-A814-9E2F4731B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278C86-FE30-9D58-15E3-1A8654F85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3F27A0-0C33-84B3-4A9C-C8DAFA6B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24BC1-9961-47D1-D895-4D25D484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12F719-DEC8-BB35-7E18-ADA67EAB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8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F2B72-7638-0742-DD33-4EAF7623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AFC117-BC62-3121-BAB4-713743FE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8CF113-E9DA-3F85-DD23-4C2C41C22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ED38BE-C348-3A9A-001A-E69E7A89F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3910299-2CCE-BFA1-C15C-44A5E4262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9F4EC1-534E-E8DE-0646-91ECCDAB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06A5997-8466-41D1-35C9-99DAE544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097620-92A1-0413-8927-6B05B30F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1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B8157-DB93-0C3C-134A-9BCB7DF1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E8CD6B-5B3F-AA5B-BCCA-135516AA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C754C2-5925-D5F2-6EED-0B1DBF3C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8229B9-3A61-8080-1029-53E6D88C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26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BFB09C-8F7A-22AF-1C93-73C2AAB3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2B2206-0409-EB64-98E2-4DC4B7DB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470905-4520-DF88-DD3D-BA8F9B2A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74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53DF3E-091E-A901-7916-9BE6054A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9DB7F0-1F61-FE63-AE5E-61188BEC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C9A691-84BF-F487-7C6A-7D532D46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BB259C-3B7E-7A90-3D86-F3A4B41E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EBF771-7DDA-EA91-33A0-15E72DD0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123EE6-2BCB-58F1-35E0-4B745B5F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5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24DC5-4933-9B0C-1560-A1619AAE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2680FD-94D7-C0CE-7C0A-78F01DBEB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196EC2-1CF8-8E47-EB34-6574DD1AB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E050FE-817C-9017-81C8-A8EEFCCE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A37C3D-3B40-C2A0-2C56-E2837383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9F30C4-7C8D-6259-156C-DD92D013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25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19B0F6B-8270-C3F4-CF0D-CA4575B3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7FAF5E-0EED-47CB-D560-08F3309DE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9A6878-4063-A34B-8F6D-45C92399E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CA64-3E41-4105-B9AF-F8FDA81DD701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4C35E5-D8A9-808C-65D5-46C3AC627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321412-D6B3-71D1-706C-C977B19D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74C0-E202-40F6-840B-9C8991B9EB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9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設計図&#10;&#10;中程度の精度で自動的に生成された説明">
            <a:extLst>
              <a:ext uri="{FF2B5EF4-FFF2-40B4-BE49-F238E27FC236}">
                <a16:creationId xmlns:a16="http://schemas.microsoft.com/office/drawing/2014/main" id="{BB0E8E61-1FED-2A26-FBFE-18D317BEB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8" b="44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A58FC15-1680-D5F4-2FD4-3B37E0432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体調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2E4FAF-1726-958D-B25D-8692A1A74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anchor="ctr">
            <a:norm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説明する・指示する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5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96D78-0E80-3BCE-0973-B1F6257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4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症状のたずね方＆言い方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2B94CA95-A107-D5A9-AAAC-10616C69F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075666"/>
              </p:ext>
            </p:extLst>
          </p:nvPr>
        </p:nvGraphicFramePr>
        <p:xfrm>
          <a:off x="138223" y="999460"/>
          <a:ext cx="11940364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70182">
                  <a:extLst>
                    <a:ext uri="{9D8B030D-6E8A-4147-A177-3AD203B41FA5}">
                      <a16:colId xmlns:a16="http://schemas.microsoft.com/office/drawing/2014/main" val="3975443302"/>
                    </a:ext>
                  </a:extLst>
                </a:gridCol>
                <a:gridCol w="5970182">
                  <a:extLst>
                    <a:ext uri="{9D8B030D-6E8A-4147-A177-3AD203B41FA5}">
                      <a16:colId xmlns:a16="http://schemas.microsoft.com/office/drawing/2014/main" val="2012258966"/>
                    </a:ext>
                  </a:extLst>
                </a:gridCol>
              </a:tblGrid>
              <a:tr h="4778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たずね方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言い方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249032"/>
                  </a:ext>
                </a:extLst>
              </a:tr>
              <a:tr h="468317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How are you?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What’s up?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What’s the matter?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 have a headache.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 have a fever.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 have a toothache.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 have a pain here.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 have a sore throat.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 have a runny nose.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My leg hurts.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 feel sick.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2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6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96D78-0E80-3BCE-0973-B1F62574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94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症状</a:t>
            </a:r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体調）の程度の言い方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2B94CA95-A107-D5A9-AAAC-10616C69F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982"/>
              </p:ext>
            </p:extLst>
          </p:nvPr>
        </p:nvGraphicFramePr>
        <p:xfrm>
          <a:off x="138223" y="999460"/>
          <a:ext cx="11940364" cy="5384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0182">
                  <a:extLst>
                    <a:ext uri="{9D8B030D-6E8A-4147-A177-3AD203B41FA5}">
                      <a16:colId xmlns:a16="http://schemas.microsoft.com/office/drawing/2014/main" val="3975443302"/>
                    </a:ext>
                  </a:extLst>
                </a:gridCol>
                <a:gridCol w="5970182">
                  <a:extLst>
                    <a:ext uri="{9D8B030D-6E8A-4147-A177-3AD203B41FA5}">
                      <a16:colId xmlns:a16="http://schemas.microsoft.com/office/drawing/2014/main" val="2012258966"/>
                    </a:ext>
                  </a:extLst>
                </a:gridCol>
              </a:tblGrid>
              <a:tr h="4778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程度の言い方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その他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249032"/>
                  </a:ext>
                </a:extLst>
              </a:tr>
              <a:tr h="4683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I’m good.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Not very good.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So-so.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Terrible.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That’s too bad.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Go to the doctor.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Go to the dentist.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Go home and rest.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</a:rPr>
                        <a:t>Take this medicine.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2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8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9B9421-FB36-3F22-64BA-145AB872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776B77-A10D-0AFB-6010-0F73E7B1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84D6B0-85E6-303D-1E23-DC90A83E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-60385"/>
            <a:ext cx="9858555" cy="69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9B9421-FB36-3F22-64BA-145AB872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76"/>
            <a:ext cx="12192000" cy="7831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en-US" altLang="ja-JP" dirty="0">
                <a:latin typeface="Amasis MT Pro Black" panose="02040A04050005020304" pitchFamily="18" charset="0"/>
              </a:rPr>
              <a:t>I have a stomachache.</a:t>
            </a:r>
            <a:endParaRPr kumimoji="1" lang="ja-JP" altLang="en-US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7E9ABBEA-409D-4A71-CB49-8488A249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98800"/>
              </p:ext>
            </p:extLst>
          </p:nvPr>
        </p:nvGraphicFramePr>
        <p:xfrm>
          <a:off x="147083" y="1033670"/>
          <a:ext cx="11899144" cy="5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08">
                  <a:extLst>
                    <a:ext uri="{9D8B030D-6E8A-4147-A177-3AD203B41FA5}">
                      <a16:colId xmlns:a16="http://schemas.microsoft.com/office/drawing/2014/main" val="3775154635"/>
                    </a:ext>
                  </a:extLst>
                </a:gridCol>
                <a:gridCol w="2176109">
                  <a:extLst>
                    <a:ext uri="{9D8B030D-6E8A-4147-A177-3AD203B41FA5}">
                      <a16:colId xmlns:a16="http://schemas.microsoft.com/office/drawing/2014/main" val="997316309"/>
                    </a:ext>
                  </a:extLst>
                </a:gridCol>
                <a:gridCol w="8493427">
                  <a:extLst>
                    <a:ext uri="{9D8B030D-6E8A-4147-A177-3AD203B41FA5}">
                      <a16:colId xmlns:a16="http://schemas.microsoft.com/office/drawing/2014/main" val="2651696343"/>
                    </a:ext>
                  </a:extLst>
                </a:gridCol>
              </a:tblGrid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Mr. Toda: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海斗さん，今日はどう？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12444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Kaito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: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あまり具合がよくないです。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225814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Mr. Toda: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どうしたの？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499365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err="1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Kaito</a:t>
                      </a:r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お腹が痛いです。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578850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Mr. Toda: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それはよくないね。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保健室に行って休んでね。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19170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err="1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Kaito</a:t>
                      </a:r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ありがとう，戸田先生。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16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68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A453E9E-FF6B-A492-CAF8-27EF2EF95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634" y="385390"/>
            <a:ext cx="9402417" cy="63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3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9B9421-FB36-3F22-64BA-145AB872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76"/>
            <a:ext cx="12192000" cy="7831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en-US" altLang="ja-JP" dirty="0">
                <a:latin typeface="Amasis MT Pro Black" panose="02040A04050005020304" pitchFamily="18" charset="0"/>
              </a:rPr>
              <a:t>I have a fever.</a:t>
            </a:r>
            <a:endParaRPr kumimoji="1" lang="ja-JP" altLang="en-US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7E9ABBEA-409D-4A71-CB49-8488A249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929333"/>
              </p:ext>
            </p:extLst>
          </p:nvPr>
        </p:nvGraphicFramePr>
        <p:xfrm>
          <a:off x="147083" y="1033670"/>
          <a:ext cx="11899144" cy="5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08">
                  <a:extLst>
                    <a:ext uri="{9D8B030D-6E8A-4147-A177-3AD203B41FA5}">
                      <a16:colId xmlns:a16="http://schemas.microsoft.com/office/drawing/2014/main" val="3775154635"/>
                    </a:ext>
                  </a:extLst>
                </a:gridCol>
                <a:gridCol w="2176109">
                  <a:extLst>
                    <a:ext uri="{9D8B030D-6E8A-4147-A177-3AD203B41FA5}">
                      <a16:colId xmlns:a16="http://schemas.microsoft.com/office/drawing/2014/main" val="997316309"/>
                    </a:ext>
                  </a:extLst>
                </a:gridCol>
                <a:gridCol w="8493427">
                  <a:extLst>
                    <a:ext uri="{9D8B030D-6E8A-4147-A177-3AD203B41FA5}">
                      <a16:colId xmlns:a16="http://schemas.microsoft.com/office/drawing/2014/main" val="2651696343"/>
                    </a:ext>
                  </a:extLst>
                </a:gridCol>
              </a:tblGrid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Mother: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ジョッシュ，今日はどう？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12444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Josh: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良くないなあ～。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225814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Mother: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どうしたの？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499365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Josh: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熱があるんだよ。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578850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Mother: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薬を飲んでね。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19170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Josh: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ありがとう。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16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14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A5BE5E4-26DF-5DB0-8B65-40BFBFBDF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9B9421-FB36-3F22-64BA-145AB872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76"/>
            <a:ext cx="12192000" cy="7831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en-US" altLang="ja-JP" dirty="0">
                <a:latin typeface="Amasis MT Pro Black" panose="02040A04050005020304" pitchFamily="18" charset="0"/>
              </a:rPr>
              <a:t>I have a toothache.</a:t>
            </a:r>
            <a:endParaRPr kumimoji="1" lang="ja-JP" altLang="en-US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7E9ABBEA-409D-4A71-CB49-8488A249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58916"/>
              </p:ext>
            </p:extLst>
          </p:nvPr>
        </p:nvGraphicFramePr>
        <p:xfrm>
          <a:off x="147083" y="1033670"/>
          <a:ext cx="11899144" cy="5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08">
                  <a:extLst>
                    <a:ext uri="{9D8B030D-6E8A-4147-A177-3AD203B41FA5}">
                      <a16:colId xmlns:a16="http://schemas.microsoft.com/office/drawing/2014/main" val="3775154635"/>
                    </a:ext>
                  </a:extLst>
                </a:gridCol>
                <a:gridCol w="2176109">
                  <a:extLst>
                    <a:ext uri="{9D8B030D-6E8A-4147-A177-3AD203B41FA5}">
                      <a16:colId xmlns:a16="http://schemas.microsoft.com/office/drawing/2014/main" val="997316309"/>
                    </a:ext>
                  </a:extLst>
                </a:gridCol>
                <a:gridCol w="8493427">
                  <a:extLst>
                    <a:ext uri="{9D8B030D-6E8A-4147-A177-3AD203B41FA5}">
                      <a16:colId xmlns:a16="http://schemas.microsoft.com/office/drawing/2014/main" val="2651696343"/>
                    </a:ext>
                  </a:extLst>
                </a:gridCol>
              </a:tblGrid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Father: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メグ，今日はどう？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12444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Meg: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ひどく悪いです。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225814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Father: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どうしたの？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499365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Meg: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歯が痛いんです。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578850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Father: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それはよくないね。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歯医者さんに行ったら？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919170"/>
                  </a:ext>
                </a:extLst>
              </a:tr>
              <a:tr h="95062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Amasis MT Pro Black" panose="02040A04050005020304" pitchFamily="18" charset="0"/>
                          <a:ea typeface="UD デジタル 教科書体 N-B" panose="02020700000000000000" pitchFamily="17" charset="-128"/>
                        </a:rPr>
                        <a:t>Meg:</a:t>
                      </a:r>
                      <a:endParaRPr kumimoji="1" lang="ja-JP" altLang="en-US" sz="1200" dirty="0">
                        <a:latin typeface="Amasis MT Pro Black" panose="02040A04050005020304" pitchFamily="18" charset="0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うん。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16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268</Words>
  <Application>Microsoft Office PowerPoint</Application>
  <PresentationFormat>ワイド画面</PresentationFormat>
  <Paragraphs>69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HGS創英角ﾎﾟｯﾌﾟ体</vt:lpstr>
      <vt:lpstr>UD デジタル 教科書体 N-B</vt:lpstr>
      <vt:lpstr>UD デジタル 教科書体 NP-B</vt:lpstr>
      <vt:lpstr>游ゴシック</vt:lpstr>
      <vt:lpstr>游ゴシック Light</vt:lpstr>
      <vt:lpstr>Amasis MT Pro Black</vt:lpstr>
      <vt:lpstr>Arial</vt:lpstr>
      <vt:lpstr>Office テーマ</vt:lpstr>
      <vt:lpstr>体調</vt:lpstr>
      <vt:lpstr>症状のたずね方＆言い方</vt:lpstr>
      <vt:lpstr>症状(体調）の程度の言い方</vt:lpstr>
      <vt:lpstr>PowerPoint プレゼンテーション</vt:lpstr>
      <vt:lpstr>I have a stomachache.</vt:lpstr>
      <vt:lpstr>PowerPoint プレゼンテーション</vt:lpstr>
      <vt:lpstr>I have a fever.</vt:lpstr>
      <vt:lpstr>PowerPoint プレゼンテーション</vt:lpstr>
      <vt:lpstr>I have a toothache.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体調</dc:title>
  <dc:creator>Oyama Naofumi</dc:creator>
  <cp:lastModifiedBy>Oyama Naofumi</cp:lastModifiedBy>
  <cp:revision>3</cp:revision>
  <cp:lastPrinted>2022-10-05T02:26:17Z</cp:lastPrinted>
  <dcterms:created xsi:type="dcterms:W3CDTF">2022-10-04T09:35:51Z</dcterms:created>
  <dcterms:modified xsi:type="dcterms:W3CDTF">2022-10-05T02:37:17Z</dcterms:modified>
</cp:coreProperties>
</file>